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C4CE076-1EA3-498C-9A8C-30A3FE183780}" type="datetimeFigureOut">
              <a:rPr lang="zh-TW" altLang="en-US" smtClean="0"/>
              <a:pPr/>
              <a:t>2013/11/22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D42638-6001-4A94-866F-8884D34A6E9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CE076-1EA3-498C-9A8C-30A3FE183780}" type="datetimeFigureOut">
              <a:rPr lang="zh-TW" altLang="en-US" smtClean="0"/>
              <a:pPr/>
              <a:t>2013/11/22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42638-6001-4A94-866F-8884D34A6E9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CE076-1EA3-498C-9A8C-30A3FE183780}" type="datetimeFigureOut">
              <a:rPr lang="zh-TW" altLang="en-US" smtClean="0"/>
              <a:pPr/>
              <a:t>2013/11/22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42638-6001-4A94-866F-8884D34A6E9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C4CE076-1EA3-498C-9A8C-30A3FE183780}" type="datetimeFigureOut">
              <a:rPr lang="zh-TW" altLang="en-US" smtClean="0"/>
              <a:pPr/>
              <a:t>2013/11/22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D42638-6001-4A94-866F-8884D34A6E9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C4CE076-1EA3-498C-9A8C-30A3FE183780}" type="datetimeFigureOut">
              <a:rPr lang="zh-TW" altLang="en-US" smtClean="0"/>
              <a:pPr/>
              <a:t>2013/11/22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D42638-6001-4A94-866F-8884D34A6E9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CE076-1EA3-498C-9A8C-30A3FE183780}" type="datetimeFigureOut">
              <a:rPr lang="zh-TW" altLang="en-US" smtClean="0"/>
              <a:pPr/>
              <a:t>2013/11/22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42638-6001-4A94-866F-8884D34A6E9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CE076-1EA3-498C-9A8C-30A3FE183780}" type="datetimeFigureOut">
              <a:rPr lang="zh-TW" altLang="en-US" smtClean="0"/>
              <a:pPr/>
              <a:t>2013/11/22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42638-6001-4A94-866F-8884D34A6E9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C4CE076-1EA3-498C-9A8C-30A3FE183780}" type="datetimeFigureOut">
              <a:rPr lang="zh-TW" altLang="en-US" smtClean="0"/>
              <a:pPr/>
              <a:t>2013/11/22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D42638-6001-4A94-866F-8884D34A6E9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CE076-1EA3-498C-9A8C-30A3FE183780}" type="datetimeFigureOut">
              <a:rPr lang="zh-TW" altLang="en-US" smtClean="0"/>
              <a:pPr/>
              <a:t>2013/11/22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42638-6001-4A94-866F-8884D34A6E9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C4CE076-1EA3-498C-9A8C-30A3FE183780}" type="datetimeFigureOut">
              <a:rPr lang="zh-TW" altLang="en-US" smtClean="0"/>
              <a:pPr/>
              <a:t>2013/11/22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D42638-6001-4A94-866F-8884D34A6E9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C4CE076-1EA3-498C-9A8C-30A3FE183780}" type="datetimeFigureOut">
              <a:rPr lang="zh-TW" altLang="en-US" smtClean="0"/>
              <a:pPr/>
              <a:t>2013/11/22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D42638-6001-4A94-866F-8884D34A6E9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C4CE076-1EA3-498C-9A8C-30A3FE183780}" type="datetimeFigureOut">
              <a:rPr lang="zh-TW" altLang="en-US" smtClean="0"/>
              <a:pPr/>
              <a:t>2013/11/22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D42638-6001-4A94-866F-8884D34A6E9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79712" y="188640"/>
            <a:ext cx="7772400" cy="1470025"/>
          </a:xfrm>
        </p:spPr>
        <p:txBody>
          <a:bodyPr/>
          <a:lstStyle/>
          <a:p>
            <a:r>
              <a:rPr lang="en-US" altLang="zh-TW" b="1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Rotaract</a:t>
            </a:r>
            <a:r>
              <a:rPr lang="en-US" altLang="zh-TW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Song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15816" y="1767880"/>
            <a:ext cx="6840760" cy="5090120"/>
          </a:xfrm>
        </p:spPr>
        <p:txBody>
          <a:bodyPr>
            <a:normAutofit/>
          </a:bodyPr>
          <a:lstStyle/>
          <a:p>
            <a:r>
              <a:rPr lang="en-US" altLang="zh-TW" dirty="0">
                <a:solidFill>
                  <a:srgbClr val="0070C0"/>
                </a:solidFill>
              </a:rPr>
              <a:t>Together we build a world to live in</a:t>
            </a:r>
            <a:br>
              <a:rPr lang="en-US" altLang="zh-TW" dirty="0">
                <a:solidFill>
                  <a:srgbClr val="0070C0"/>
                </a:solidFill>
              </a:rPr>
            </a:br>
            <a:r>
              <a:rPr lang="en-US" altLang="zh-TW" dirty="0">
                <a:solidFill>
                  <a:srgbClr val="0070C0"/>
                </a:solidFill>
              </a:rPr>
              <a:t>With peace and understanding</a:t>
            </a:r>
            <a:br>
              <a:rPr lang="en-US" altLang="zh-TW" dirty="0">
                <a:solidFill>
                  <a:srgbClr val="0070C0"/>
                </a:solidFill>
              </a:rPr>
            </a:br>
            <a:r>
              <a:rPr lang="en-US" altLang="zh-TW" dirty="0">
                <a:solidFill>
                  <a:srgbClr val="0070C0"/>
                </a:solidFill>
              </a:rPr>
              <a:t>Together we grow building more</a:t>
            </a:r>
            <a:br>
              <a:rPr lang="en-US" altLang="zh-TW" dirty="0">
                <a:solidFill>
                  <a:srgbClr val="0070C0"/>
                </a:solidFill>
              </a:rPr>
            </a:br>
            <a:r>
              <a:rPr lang="en-US" altLang="zh-TW" dirty="0">
                <a:solidFill>
                  <a:srgbClr val="0070C0"/>
                </a:solidFill>
              </a:rPr>
              <a:t>To make tomorrow better for </a:t>
            </a:r>
            <a:r>
              <a:rPr lang="en-US" altLang="zh-TW" dirty="0" smtClean="0">
                <a:solidFill>
                  <a:srgbClr val="0070C0"/>
                </a:solidFill>
              </a:rPr>
              <a:t>all</a:t>
            </a:r>
          </a:p>
          <a:p>
            <a:endParaRPr lang="zh-TW" altLang="zh-TW" dirty="0">
              <a:solidFill>
                <a:srgbClr val="0070C0"/>
              </a:solidFill>
            </a:endParaRPr>
          </a:p>
          <a:p>
            <a:r>
              <a:rPr lang="en-US" altLang="zh-TW" dirty="0">
                <a:solidFill>
                  <a:srgbClr val="0070C0"/>
                </a:solidFill>
              </a:rPr>
              <a:t>Come join the world of </a:t>
            </a:r>
            <a:r>
              <a:rPr lang="en-US" altLang="zh-TW" dirty="0" err="1">
                <a:solidFill>
                  <a:srgbClr val="0070C0"/>
                </a:solidFill>
              </a:rPr>
              <a:t>Rotaract</a:t>
            </a:r>
            <a:r>
              <a:rPr lang="en-US" altLang="zh-TW" dirty="0">
                <a:solidFill>
                  <a:srgbClr val="0070C0"/>
                </a:solidFill>
              </a:rPr>
              <a:t/>
            </a:r>
            <a:br>
              <a:rPr lang="en-US" altLang="zh-TW" dirty="0">
                <a:solidFill>
                  <a:srgbClr val="0070C0"/>
                </a:solidFill>
              </a:rPr>
            </a:br>
            <a:r>
              <a:rPr lang="en-US" altLang="zh-TW" dirty="0">
                <a:solidFill>
                  <a:srgbClr val="0070C0"/>
                </a:solidFill>
              </a:rPr>
              <a:t>Hand in hand, across the land</a:t>
            </a:r>
            <a:br>
              <a:rPr lang="en-US" altLang="zh-TW" dirty="0">
                <a:solidFill>
                  <a:srgbClr val="0070C0"/>
                </a:solidFill>
              </a:rPr>
            </a:br>
            <a:r>
              <a:rPr lang="en-US" altLang="zh-TW" dirty="0">
                <a:solidFill>
                  <a:srgbClr val="0070C0"/>
                </a:solidFill>
              </a:rPr>
              <a:t>Let me hear you </a:t>
            </a:r>
            <a:r>
              <a:rPr lang="en-US" altLang="zh-TW" dirty="0" smtClean="0">
                <a:solidFill>
                  <a:srgbClr val="0070C0"/>
                </a:solidFill>
              </a:rPr>
              <a:t>say</a:t>
            </a:r>
          </a:p>
          <a:p>
            <a:r>
              <a:rPr lang="en-US" altLang="zh-TW" dirty="0">
                <a:solidFill>
                  <a:srgbClr val="0070C0"/>
                </a:solidFill>
              </a:rPr>
              <a:t/>
            </a:r>
            <a:br>
              <a:rPr lang="en-US" altLang="zh-TW" dirty="0">
                <a:solidFill>
                  <a:srgbClr val="0070C0"/>
                </a:solidFill>
              </a:rPr>
            </a:br>
            <a:r>
              <a:rPr lang="en-US" altLang="zh-TW" dirty="0">
                <a:solidFill>
                  <a:srgbClr val="0070C0"/>
                </a:solidFill>
              </a:rPr>
              <a:t>Come join the world of </a:t>
            </a:r>
            <a:r>
              <a:rPr lang="en-US" altLang="zh-TW" dirty="0" err="1">
                <a:solidFill>
                  <a:srgbClr val="0070C0"/>
                </a:solidFill>
              </a:rPr>
              <a:t>Rotaract</a:t>
            </a:r>
            <a:r>
              <a:rPr lang="en-US" altLang="zh-TW" dirty="0">
                <a:solidFill>
                  <a:srgbClr val="0070C0"/>
                </a:solidFill>
              </a:rPr>
              <a:t/>
            </a:r>
            <a:br>
              <a:rPr lang="en-US" altLang="zh-TW" dirty="0">
                <a:solidFill>
                  <a:srgbClr val="0070C0"/>
                </a:solidFill>
              </a:rPr>
            </a:br>
            <a:r>
              <a:rPr lang="en-US" altLang="zh-TW" dirty="0">
                <a:solidFill>
                  <a:srgbClr val="0070C0"/>
                </a:solidFill>
              </a:rPr>
              <a:t>You and me, let's work for</a:t>
            </a:r>
            <a:br>
              <a:rPr lang="en-US" altLang="zh-TW" dirty="0">
                <a:solidFill>
                  <a:srgbClr val="0070C0"/>
                </a:solidFill>
              </a:rPr>
            </a:br>
            <a:r>
              <a:rPr lang="en-US" altLang="zh-TW" dirty="0">
                <a:solidFill>
                  <a:srgbClr val="0070C0"/>
                </a:solidFill>
              </a:rPr>
              <a:t>What the world should be</a:t>
            </a:r>
            <a:endParaRPr lang="zh-TW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99176" cy="51454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zh-TW" sz="1800" b="1" dirty="0" smtClean="0"/>
              <a:t>    </a:t>
            </a:r>
            <a:r>
              <a:rPr lang="en-US" altLang="zh-TW" sz="1800" b="1" dirty="0" smtClean="0">
                <a:solidFill>
                  <a:srgbClr val="0070C0"/>
                </a:solidFill>
              </a:rPr>
              <a:t>Give </a:t>
            </a:r>
            <a:r>
              <a:rPr lang="en-US" altLang="zh-TW" sz="1800" b="1" dirty="0">
                <a:solidFill>
                  <a:srgbClr val="0070C0"/>
                </a:solidFill>
              </a:rPr>
              <a:t>the world a dream to believe </a:t>
            </a:r>
            <a:r>
              <a:rPr lang="en-US" altLang="zh-TW" sz="1800" b="1" dirty="0" smtClean="0">
                <a:solidFill>
                  <a:srgbClr val="0070C0"/>
                </a:solidFill>
              </a:rPr>
              <a:t>in</a:t>
            </a:r>
            <a:br>
              <a:rPr lang="en-US" altLang="zh-TW" sz="1800" b="1" dirty="0" smtClean="0">
                <a:solidFill>
                  <a:srgbClr val="0070C0"/>
                </a:solidFill>
              </a:rPr>
            </a:br>
            <a:r>
              <a:rPr lang="en-US" altLang="zh-TW" sz="1800" b="1" dirty="0" smtClean="0">
                <a:solidFill>
                  <a:srgbClr val="0070C0"/>
                </a:solidFill>
              </a:rPr>
              <a:t>Give </a:t>
            </a:r>
            <a:r>
              <a:rPr lang="en-US" altLang="zh-TW" sz="1800" b="1" dirty="0">
                <a:solidFill>
                  <a:srgbClr val="0070C0"/>
                </a:solidFill>
              </a:rPr>
              <a:t>yourself something to belong </a:t>
            </a:r>
            <a:r>
              <a:rPr lang="en-US" altLang="zh-TW" sz="1800" b="1" dirty="0" smtClean="0">
                <a:solidFill>
                  <a:srgbClr val="0070C0"/>
                </a:solidFill>
              </a:rPr>
              <a:t>in</a:t>
            </a:r>
          </a:p>
          <a:p>
            <a:pPr algn="ctr">
              <a:buNone/>
            </a:pPr>
            <a:r>
              <a:rPr lang="en-US" altLang="zh-TW" sz="1800" b="1" dirty="0">
                <a:solidFill>
                  <a:srgbClr val="0070C0"/>
                </a:solidFill>
              </a:rPr>
              <a:t/>
            </a:r>
            <a:br>
              <a:rPr lang="en-US" altLang="zh-TW" sz="1800" b="1" dirty="0">
                <a:solidFill>
                  <a:srgbClr val="0070C0"/>
                </a:solidFill>
              </a:rPr>
            </a:br>
            <a:r>
              <a:rPr lang="en-US" altLang="zh-TW" sz="1800" b="1" dirty="0">
                <a:solidFill>
                  <a:srgbClr val="0070C0"/>
                </a:solidFill>
              </a:rPr>
              <a:t>Join us now, to make it better</a:t>
            </a:r>
            <a:br>
              <a:rPr lang="en-US" altLang="zh-TW" sz="1800" b="1" dirty="0">
                <a:solidFill>
                  <a:srgbClr val="0070C0"/>
                </a:solidFill>
              </a:rPr>
            </a:br>
            <a:r>
              <a:rPr lang="en-US" altLang="zh-TW" sz="1800" b="1" dirty="0">
                <a:solidFill>
                  <a:srgbClr val="0070C0"/>
                </a:solidFill>
              </a:rPr>
              <a:t>Into a world of peace </a:t>
            </a:r>
            <a:r>
              <a:rPr lang="en-US" altLang="zh-TW" sz="1800" b="1" dirty="0" smtClean="0">
                <a:solidFill>
                  <a:srgbClr val="0070C0"/>
                </a:solidFill>
              </a:rPr>
              <a:t>forever</a:t>
            </a:r>
          </a:p>
          <a:p>
            <a:pPr algn="ctr">
              <a:buNone/>
            </a:pPr>
            <a:endParaRPr lang="zh-TW" altLang="zh-TW" sz="1800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altLang="zh-TW" sz="1800" b="1" dirty="0" smtClean="0">
                <a:solidFill>
                  <a:srgbClr val="0070C0"/>
                </a:solidFill>
              </a:rPr>
              <a:t>    Come </a:t>
            </a:r>
            <a:r>
              <a:rPr lang="en-US" altLang="zh-TW" sz="1800" b="1" dirty="0">
                <a:solidFill>
                  <a:srgbClr val="0070C0"/>
                </a:solidFill>
              </a:rPr>
              <a:t>join the world of </a:t>
            </a:r>
            <a:r>
              <a:rPr lang="en-US" altLang="zh-TW" sz="1800" b="1" dirty="0" err="1">
                <a:solidFill>
                  <a:srgbClr val="0070C0"/>
                </a:solidFill>
              </a:rPr>
              <a:t>Rotaract</a:t>
            </a:r>
            <a:r>
              <a:rPr lang="en-US" altLang="zh-TW" sz="1800" b="1" dirty="0">
                <a:solidFill>
                  <a:srgbClr val="0070C0"/>
                </a:solidFill>
              </a:rPr>
              <a:t/>
            </a:r>
            <a:br>
              <a:rPr lang="en-US" altLang="zh-TW" sz="1800" b="1" dirty="0">
                <a:solidFill>
                  <a:srgbClr val="0070C0"/>
                </a:solidFill>
              </a:rPr>
            </a:br>
            <a:r>
              <a:rPr lang="en-US" altLang="zh-TW" sz="1800" b="1" dirty="0">
                <a:solidFill>
                  <a:srgbClr val="0070C0"/>
                </a:solidFill>
              </a:rPr>
              <a:t>Hand in hand, across the land</a:t>
            </a:r>
            <a:br>
              <a:rPr lang="en-US" altLang="zh-TW" sz="1800" b="1" dirty="0">
                <a:solidFill>
                  <a:srgbClr val="0070C0"/>
                </a:solidFill>
              </a:rPr>
            </a:br>
            <a:r>
              <a:rPr lang="en-US" altLang="zh-TW" sz="1800" b="1" dirty="0">
                <a:solidFill>
                  <a:srgbClr val="0070C0"/>
                </a:solidFill>
              </a:rPr>
              <a:t>Let me hear you </a:t>
            </a:r>
            <a:r>
              <a:rPr lang="en-US" altLang="zh-TW" sz="1800" b="1" dirty="0" smtClean="0">
                <a:solidFill>
                  <a:srgbClr val="0070C0"/>
                </a:solidFill>
              </a:rPr>
              <a:t>say</a:t>
            </a:r>
          </a:p>
          <a:p>
            <a:pPr algn="ctr">
              <a:buNone/>
            </a:pPr>
            <a:r>
              <a:rPr lang="en-US" altLang="zh-TW" sz="1800" b="1" dirty="0">
                <a:solidFill>
                  <a:srgbClr val="0070C0"/>
                </a:solidFill>
              </a:rPr>
              <a:t/>
            </a:r>
            <a:br>
              <a:rPr lang="en-US" altLang="zh-TW" sz="1800" b="1" dirty="0">
                <a:solidFill>
                  <a:srgbClr val="0070C0"/>
                </a:solidFill>
              </a:rPr>
            </a:br>
            <a:r>
              <a:rPr lang="en-US" altLang="zh-TW" sz="1800" b="1" dirty="0">
                <a:solidFill>
                  <a:srgbClr val="0070C0"/>
                </a:solidFill>
              </a:rPr>
              <a:t>Come join the world of </a:t>
            </a:r>
            <a:r>
              <a:rPr lang="en-US" altLang="zh-TW" sz="1800" b="1" dirty="0" err="1">
                <a:solidFill>
                  <a:srgbClr val="0070C0"/>
                </a:solidFill>
              </a:rPr>
              <a:t>Rotaract</a:t>
            </a:r>
            <a:r>
              <a:rPr lang="en-US" altLang="zh-TW" sz="1800" b="1" dirty="0">
                <a:solidFill>
                  <a:srgbClr val="0070C0"/>
                </a:solidFill>
              </a:rPr>
              <a:t/>
            </a:r>
            <a:br>
              <a:rPr lang="en-US" altLang="zh-TW" sz="1800" b="1" dirty="0">
                <a:solidFill>
                  <a:srgbClr val="0070C0"/>
                </a:solidFill>
              </a:rPr>
            </a:br>
            <a:r>
              <a:rPr lang="en-US" altLang="zh-TW" sz="1800" b="1" dirty="0">
                <a:solidFill>
                  <a:srgbClr val="0070C0"/>
                </a:solidFill>
              </a:rPr>
              <a:t>You and me, let's work for</a:t>
            </a:r>
            <a:br>
              <a:rPr lang="en-US" altLang="zh-TW" sz="1800" b="1" dirty="0">
                <a:solidFill>
                  <a:srgbClr val="0070C0"/>
                </a:solidFill>
              </a:rPr>
            </a:br>
            <a:r>
              <a:rPr lang="en-US" altLang="zh-TW" sz="1800" b="1" dirty="0">
                <a:solidFill>
                  <a:srgbClr val="0070C0"/>
                </a:solidFill>
              </a:rPr>
              <a:t>What the world should be</a:t>
            </a:r>
            <a:br>
              <a:rPr lang="en-US" altLang="zh-TW" sz="1800" b="1" dirty="0">
                <a:solidFill>
                  <a:srgbClr val="0070C0"/>
                </a:solidFill>
              </a:rPr>
            </a:br>
            <a:r>
              <a:rPr lang="en-US" altLang="zh-TW" sz="1800" b="1" dirty="0">
                <a:solidFill>
                  <a:srgbClr val="0070C0"/>
                </a:solidFill>
              </a:rPr>
              <a:t>What the world should be</a:t>
            </a:r>
            <a:endParaRPr lang="zh-TW" altLang="zh-TW" sz="1800" b="1" dirty="0">
              <a:solidFill>
                <a:srgbClr val="0070C0"/>
              </a:solidFill>
            </a:endParaRPr>
          </a:p>
          <a:p>
            <a:pPr algn="ctr">
              <a:buNone/>
            </a:pPr>
            <a:endParaRPr lang="zh-TW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</TotalTime>
  <Words>19</Words>
  <Application>Microsoft Office PowerPoint</Application>
  <PresentationFormat>如螢幕大小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壁窗</vt:lpstr>
      <vt:lpstr>Rotaract Song 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Rotaract Song </dc:title>
  <dc:creator>Samuel.Sio</dc:creator>
  <cp:lastModifiedBy>Samuel.Sio</cp:lastModifiedBy>
  <cp:revision>2</cp:revision>
  <dcterms:created xsi:type="dcterms:W3CDTF">2013-09-19T15:45:00Z</dcterms:created>
  <dcterms:modified xsi:type="dcterms:W3CDTF">2013-11-21T18:40:21Z</dcterms:modified>
</cp:coreProperties>
</file>